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3" r:id="rId6"/>
    <p:sldId id="257" r:id="rId7"/>
    <p:sldId id="261" r:id="rId8"/>
    <p:sldId id="262" r:id="rId9"/>
  </p:sldIdLst>
  <p:sldSz cx="9906000" cy="6858000" type="A4"/>
  <p:notesSz cx="6858000" cy="9144000"/>
  <p:defaultTextStyle>
    <a:defPPr>
      <a:defRPr lang="ru-RU"/>
    </a:defPPr>
    <a:lvl1pPr marL="0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1pPr>
    <a:lvl2pPr marL="425790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2pPr>
    <a:lvl3pPr marL="85158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3pPr>
    <a:lvl4pPr marL="127737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4pPr>
    <a:lvl5pPr marL="1703161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5pPr>
    <a:lvl6pPr marL="2128952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6pPr>
    <a:lvl7pPr marL="2554742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7pPr>
    <a:lvl8pPr marL="2980533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8pPr>
    <a:lvl9pPr marL="3406323" algn="l" defTabSz="851581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117" d="100"/>
          <a:sy n="117" d="100"/>
        </p:scale>
        <p:origin x="-330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98" y="279000"/>
            <a:ext cx="9182005" cy="6300000"/>
          </a:xfrm>
          <a:prstGeom prst="rect">
            <a:avLst/>
          </a:prstGeom>
        </p:spPr>
      </p:pic>
      <p:sp>
        <p:nvSpPr>
          <p:cNvPr id="9" name="Прямоугольник 8"/>
          <p:cNvSpPr/>
          <p:nvPr userDrawn="1"/>
        </p:nvSpPr>
        <p:spPr>
          <a:xfrm>
            <a:off x="2345267" y="3276600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345267" y="3767667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2345267" y="4264958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345267" y="4762249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74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98" y="279000"/>
            <a:ext cx="9182005" cy="6300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2345267" y="3276600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345267" y="3767667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345267" y="4264958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345267" y="4762249"/>
            <a:ext cx="6120000" cy="10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345267" y="2747159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058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670A4-A665-4916-BEAB-D5AC1DB04B68}" type="datetimeFigureOut">
              <a:rPr lang="ru-RU" smtClean="0"/>
              <a:t>19.02.2025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5F00F-FC65-4C42-B0F9-06305DDC4C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04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Кравцова Алина 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Ученица 3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987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Клепченко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Анна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Ученица 3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579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Ященко Василина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Ученица 3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66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Магомедгабибова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Хамис</a:t>
            </a:r>
            <a:endParaRPr lang="ru-RU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Ученица 3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614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3267" y="3602293"/>
            <a:ext cx="6120000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</a:t>
            </a:r>
          </a:p>
          <a:p>
            <a:pPr>
              <a:lnSpc>
                <a:spcPts val="4000"/>
              </a:lnSpc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6801" y="2777067"/>
            <a:ext cx="6121399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Демидова Анфиса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Ученица 1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89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5267" y="2747159"/>
            <a:ext cx="6120000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Степикин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Александр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 3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233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5267" y="2747159"/>
            <a:ext cx="6120000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Елисеева Анастасия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Ученик 3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958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45267" y="2747159"/>
            <a:ext cx="6120000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4000"/>
              </a:lnSpc>
            </a:pPr>
            <a:r>
              <a:rPr lang="ru-RU" sz="2400" b="1" dirty="0" smtClean="0">
                <a:solidFill>
                  <a:srgbClr val="00B05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НАГРАЖДАЕТСЯ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Иванова Ульяна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Ученица 4 класса</a:t>
            </a:r>
          </a:p>
          <a:p>
            <a:pPr lvl="0" algn="ctr">
              <a:lnSpc>
                <a:spcPts val="4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Верхнеобливской ООШ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1138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77</Words>
  <Application>Microsoft Office PowerPoint</Application>
  <PresentationFormat>Лист A4 (210x297 мм)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user 1-5</cp:lastModifiedBy>
  <cp:revision>14</cp:revision>
  <dcterms:created xsi:type="dcterms:W3CDTF">2023-06-01T10:03:49Z</dcterms:created>
  <dcterms:modified xsi:type="dcterms:W3CDTF">2025-02-19T07:12:33Z</dcterms:modified>
</cp:coreProperties>
</file>