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1" r:id="rId3"/>
    <p:sldId id="262" r:id="rId4"/>
    <p:sldId id="258" r:id="rId5"/>
    <p:sldId id="257" r:id="rId6"/>
    <p:sldId id="259" r:id="rId7"/>
    <p:sldId id="260" r:id="rId8"/>
  </p:sldIdLst>
  <p:sldSz cx="9906000" cy="6858000" type="A4"/>
  <p:notesSz cx="6858000" cy="9144000"/>
  <p:defaultTextStyle>
    <a:defPPr>
      <a:defRPr lang="ru-RU"/>
    </a:defPPr>
    <a:lvl1pPr marL="0" algn="l" defTabSz="851581" rtl="0" eaLnBrk="1" latinLnBrk="0" hangingPunct="1">
      <a:defRPr sz="1676" kern="1200">
        <a:solidFill>
          <a:schemeClr val="tx1"/>
        </a:solidFill>
        <a:latin typeface="+mn-lt"/>
        <a:ea typeface="+mn-ea"/>
        <a:cs typeface="+mn-cs"/>
      </a:defRPr>
    </a:lvl1pPr>
    <a:lvl2pPr marL="425790" algn="l" defTabSz="851581" rtl="0" eaLnBrk="1" latinLnBrk="0" hangingPunct="1">
      <a:defRPr sz="1676" kern="1200">
        <a:solidFill>
          <a:schemeClr val="tx1"/>
        </a:solidFill>
        <a:latin typeface="+mn-lt"/>
        <a:ea typeface="+mn-ea"/>
        <a:cs typeface="+mn-cs"/>
      </a:defRPr>
    </a:lvl2pPr>
    <a:lvl3pPr marL="851581" algn="l" defTabSz="851581" rtl="0" eaLnBrk="1" latinLnBrk="0" hangingPunct="1">
      <a:defRPr sz="1676" kern="1200">
        <a:solidFill>
          <a:schemeClr val="tx1"/>
        </a:solidFill>
        <a:latin typeface="+mn-lt"/>
        <a:ea typeface="+mn-ea"/>
        <a:cs typeface="+mn-cs"/>
      </a:defRPr>
    </a:lvl3pPr>
    <a:lvl4pPr marL="1277371" algn="l" defTabSz="851581" rtl="0" eaLnBrk="1" latinLnBrk="0" hangingPunct="1">
      <a:defRPr sz="1676" kern="1200">
        <a:solidFill>
          <a:schemeClr val="tx1"/>
        </a:solidFill>
        <a:latin typeface="+mn-lt"/>
        <a:ea typeface="+mn-ea"/>
        <a:cs typeface="+mn-cs"/>
      </a:defRPr>
    </a:lvl4pPr>
    <a:lvl5pPr marL="1703161" algn="l" defTabSz="851581" rtl="0" eaLnBrk="1" latinLnBrk="0" hangingPunct="1">
      <a:defRPr sz="1676" kern="1200">
        <a:solidFill>
          <a:schemeClr val="tx1"/>
        </a:solidFill>
        <a:latin typeface="+mn-lt"/>
        <a:ea typeface="+mn-ea"/>
        <a:cs typeface="+mn-cs"/>
      </a:defRPr>
    </a:lvl5pPr>
    <a:lvl6pPr marL="2128952" algn="l" defTabSz="851581" rtl="0" eaLnBrk="1" latinLnBrk="0" hangingPunct="1">
      <a:defRPr sz="1676" kern="1200">
        <a:solidFill>
          <a:schemeClr val="tx1"/>
        </a:solidFill>
        <a:latin typeface="+mn-lt"/>
        <a:ea typeface="+mn-ea"/>
        <a:cs typeface="+mn-cs"/>
      </a:defRPr>
    </a:lvl6pPr>
    <a:lvl7pPr marL="2554742" algn="l" defTabSz="851581" rtl="0" eaLnBrk="1" latinLnBrk="0" hangingPunct="1">
      <a:defRPr sz="1676" kern="1200">
        <a:solidFill>
          <a:schemeClr val="tx1"/>
        </a:solidFill>
        <a:latin typeface="+mn-lt"/>
        <a:ea typeface="+mn-ea"/>
        <a:cs typeface="+mn-cs"/>
      </a:defRPr>
    </a:lvl7pPr>
    <a:lvl8pPr marL="2980533" algn="l" defTabSz="851581" rtl="0" eaLnBrk="1" latinLnBrk="0" hangingPunct="1">
      <a:defRPr sz="1676" kern="1200">
        <a:solidFill>
          <a:schemeClr val="tx1"/>
        </a:solidFill>
        <a:latin typeface="+mn-lt"/>
        <a:ea typeface="+mn-ea"/>
        <a:cs typeface="+mn-cs"/>
      </a:defRPr>
    </a:lvl8pPr>
    <a:lvl9pPr marL="3406323" algn="l" defTabSz="851581" rtl="0" eaLnBrk="1" latinLnBrk="0" hangingPunct="1">
      <a:defRPr sz="167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>
        <p:scale>
          <a:sx n="117" d="100"/>
          <a:sy n="117" d="100"/>
        </p:scale>
        <p:origin x="-330" y="-7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998" y="279000"/>
            <a:ext cx="9182005" cy="6300000"/>
          </a:xfrm>
          <a:prstGeom prst="rect">
            <a:avLst/>
          </a:prstGeom>
        </p:spPr>
      </p:pic>
      <p:sp>
        <p:nvSpPr>
          <p:cNvPr id="9" name="Прямоугольник 8"/>
          <p:cNvSpPr/>
          <p:nvPr userDrawn="1"/>
        </p:nvSpPr>
        <p:spPr>
          <a:xfrm>
            <a:off x="2345267" y="3276600"/>
            <a:ext cx="6120000" cy="108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345267" y="3767667"/>
            <a:ext cx="6120000" cy="108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2345267" y="4264958"/>
            <a:ext cx="6120000" cy="108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2345267" y="4762249"/>
            <a:ext cx="6120000" cy="108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6749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998" y="279000"/>
            <a:ext cx="9182005" cy="6300000"/>
          </a:xfrm>
          <a:prstGeom prst="rect">
            <a:avLst/>
          </a:prstGeom>
        </p:spPr>
      </p:pic>
      <p:sp>
        <p:nvSpPr>
          <p:cNvPr id="11" name="Прямоугольник 10"/>
          <p:cNvSpPr/>
          <p:nvPr userDrawn="1"/>
        </p:nvSpPr>
        <p:spPr>
          <a:xfrm>
            <a:off x="2345267" y="3276600"/>
            <a:ext cx="6120000" cy="108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2345267" y="3767667"/>
            <a:ext cx="6120000" cy="108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2345267" y="4264958"/>
            <a:ext cx="6120000" cy="108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2345267" y="4762249"/>
            <a:ext cx="6120000" cy="108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/>
          <p:cNvSpPr txBox="1"/>
          <p:nvPr userDrawn="1"/>
        </p:nvSpPr>
        <p:spPr>
          <a:xfrm>
            <a:off x="2345267" y="2747159"/>
            <a:ext cx="6120000" cy="11182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000"/>
              </a:lnSpc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                                               </a:t>
            </a:r>
          </a:p>
          <a:p>
            <a:pPr>
              <a:lnSpc>
                <a:spcPts val="4000"/>
              </a:lnSpc>
            </a:pP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7058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E670A4-A665-4916-BEAB-D5AC1DB04B68}" type="datetimeFigureOut">
              <a:rPr lang="ru-RU" smtClean="0"/>
              <a:t>19.02.2025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15F00F-FC65-4C42-B0F9-06305DDC4C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8048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583267" y="3602293"/>
            <a:ext cx="6120000" cy="11182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000"/>
              </a:lnSpc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                                               </a:t>
            </a:r>
          </a:p>
          <a:p>
            <a:pPr>
              <a:lnSpc>
                <a:spcPts val="4000"/>
              </a:lnSpc>
            </a:pP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336801" y="2777067"/>
            <a:ext cx="6121399" cy="21441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ts val="4000"/>
              </a:lnSpc>
            </a:pP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НАГРАЖДАЕТСЯ</a:t>
            </a:r>
            <a:r>
              <a:rPr lang="ru-RU" sz="2400" dirty="0">
                <a:solidFill>
                  <a:prstClr val="black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</a:p>
          <a:p>
            <a:pPr algn="ctr">
              <a:lnSpc>
                <a:spcPts val="4000"/>
              </a:lnSpc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Елисеева  Анна</a:t>
            </a:r>
          </a:p>
          <a:p>
            <a:pPr algn="ctr">
              <a:lnSpc>
                <a:spcPts val="4000"/>
              </a:lnSpc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ученица 6 класса </a:t>
            </a:r>
          </a:p>
          <a:p>
            <a:pPr algn="ctr">
              <a:lnSpc>
                <a:spcPts val="4000"/>
              </a:lnSpc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МБОУ Верхнеобливской ООШ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59877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583267" y="3602293"/>
            <a:ext cx="6120000" cy="11182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000"/>
              </a:lnSpc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                                               </a:t>
            </a:r>
          </a:p>
          <a:p>
            <a:pPr>
              <a:lnSpc>
                <a:spcPts val="4000"/>
              </a:lnSpc>
            </a:pP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336801" y="2777067"/>
            <a:ext cx="6121399" cy="21441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ts val="4000"/>
              </a:lnSpc>
            </a:pP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НАГРАЖДАЕТСЯ</a:t>
            </a:r>
            <a:r>
              <a:rPr lang="ru-RU" sz="2400" dirty="0">
                <a:solidFill>
                  <a:prstClr val="black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</a:p>
          <a:p>
            <a:pPr algn="ctr">
              <a:lnSpc>
                <a:spcPts val="4000"/>
              </a:lnSpc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Елисеев Михаил </a:t>
            </a:r>
          </a:p>
          <a:p>
            <a:pPr algn="ctr">
              <a:lnSpc>
                <a:spcPts val="4000"/>
              </a:lnSpc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ученик 9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класса </a:t>
            </a:r>
          </a:p>
          <a:p>
            <a:pPr algn="ctr">
              <a:lnSpc>
                <a:spcPts val="4000"/>
              </a:lnSpc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МБОУ Верхнеобливской ООШ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2004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583267" y="3602293"/>
            <a:ext cx="6120000" cy="11182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000"/>
              </a:lnSpc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                                               </a:t>
            </a:r>
          </a:p>
          <a:p>
            <a:pPr>
              <a:lnSpc>
                <a:spcPts val="4000"/>
              </a:lnSpc>
            </a:pP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336801" y="2777067"/>
            <a:ext cx="6121399" cy="21441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ts val="4000"/>
              </a:lnSpc>
            </a:pP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НАГРАЖДАЕТСЯ</a:t>
            </a:r>
            <a:r>
              <a:rPr lang="ru-RU" sz="2400" dirty="0">
                <a:solidFill>
                  <a:prstClr val="black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</a:p>
          <a:p>
            <a:pPr algn="ctr">
              <a:lnSpc>
                <a:spcPts val="4000"/>
              </a:lnSpc>
            </a:pP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Исянова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Милана</a:t>
            </a:r>
          </a:p>
          <a:p>
            <a:pPr algn="ctr">
              <a:lnSpc>
                <a:spcPts val="4000"/>
              </a:lnSpc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ученица 9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класса </a:t>
            </a:r>
          </a:p>
          <a:p>
            <a:pPr algn="ctr">
              <a:lnSpc>
                <a:spcPts val="4000"/>
              </a:lnSpc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МБОУ Верхнеобливской ООШ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35234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583267" y="3602293"/>
            <a:ext cx="6120000" cy="11182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000"/>
              </a:lnSpc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                                               </a:t>
            </a:r>
          </a:p>
          <a:p>
            <a:pPr>
              <a:lnSpc>
                <a:spcPts val="4000"/>
              </a:lnSpc>
            </a:pP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336801" y="2777067"/>
            <a:ext cx="6121399" cy="21441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ts val="4000"/>
              </a:lnSpc>
            </a:pP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НАГРАЖДАЕТСЯ</a:t>
            </a:r>
            <a:r>
              <a:rPr lang="ru-RU" sz="2400" dirty="0">
                <a:solidFill>
                  <a:schemeClr val="accent2">
                    <a:lumMod val="75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</a:p>
          <a:p>
            <a:pPr algn="ctr">
              <a:lnSpc>
                <a:spcPts val="4000"/>
              </a:lnSpc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Попова Мария</a:t>
            </a:r>
          </a:p>
          <a:p>
            <a:pPr algn="ctr">
              <a:lnSpc>
                <a:spcPts val="4000"/>
              </a:lnSpc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ученица 8 класса </a:t>
            </a:r>
          </a:p>
          <a:p>
            <a:pPr algn="ctr">
              <a:lnSpc>
                <a:spcPts val="4000"/>
              </a:lnSpc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МБОУ Верхнеобливской ООШ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34757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345267" y="2747159"/>
            <a:ext cx="6120000" cy="11182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000"/>
              </a:lnSpc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                                               </a:t>
            </a:r>
          </a:p>
          <a:p>
            <a:pPr>
              <a:lnSpc>
                <a:spcPts val="4000"/>
              </a:lnSpc>
            </a:pP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36801" y="2777067"/>
            <a:ext cx="6121399" cy="2657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ts val="4000"/>
              </a:lnSpc>
            </a:pP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НАГРАЖДАЕТСЯ</a:t>
            </a:r>
            <a:r>
              <a:rPr lang="ru-RU" sz="2400" dirty="0">
                <a:solidFill>
                  <a:schemeClr val="accent2">
                    <a:lumMod val="75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</a:p>
          <a:p>
            <a:pPr algn="ctr">
              <a:lnSpc>
                <a:spcPts val="4000"/>
              </a:lnSpc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>
              <a:lnSpc>
                <a:spcPts val="4000"/>
              </a:lnSpc>
            </a:pP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Павлюкевич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Григорий</a:t>
            </a:r>
          </a:p>
          <a:p>
            <a:pPr algn="ctr">
              <a:lnSpc>
                <a:spcPts val="4000"/>
              </a:lnSpc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Ученик 8 класса</a:t>
            </a:r>
          </a:p>
          <a:p>
            <a:pPr algn="ctr">
              <a:lnSpc>
                <a:spcPts val="4000"/>
              </a:lnSpc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МБОУ Верхнеобливской ООШ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02330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345267" y="2747159"/>
            <a:ext cx="6120000" cy="11182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000"/>
              </a:lnSpc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                                               </a:t>
            </a:r>
          </a:p>
          <a:p>
            <a:pPr>
              <a:lnSpc>
                <a:spcPts val="4000"/>
              </a:lnSpc>
            </a:pP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36801" y="2777067"/>
            <a:ext cx="6121399" cy="21441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4000"/>
              </a:lnSpc>
            </a:pP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НАГРАЖДАЕТСЯ</a:t>
            </a:r>
            <a:r>
              <a:rPr lang="ru-RU" sz="2400" dirty="0" smtClean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</a:p>
          <a:p>
            <a:pPr algn="ctr">
              <a:lnSpc>
                <a:spcPts val="4000"/>
              </a:lnSpc>
            </a:pP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Антименко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Данил</a:t>
            </a:r>
          </a:p>
          <a:p>
            <a:pPr algn="ctr">
              <a:lnSpc>
                <a:spcPts val="4000"/>
              </a:lnSpc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Ученик 8 класса</a:t>
            </a:r>
          </a:p>
          <a:p>
            <a:pPr algn="ctr">
              <a:lnSpc>
                <a:spcPts val="4000"/>
              </a:lnSpc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МБОУ Верхнеобливской ООШ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69151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345267" y="2747159"/>
            <a:ext cx="6120000" cy="11182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000"/>
              </a:lnSpc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                                               </a:t>
            </a:r>
          </a:p>
          <a:p>
            <a:pPr>
              <a:lnSpc>
                <a:spcPts val="4000"/>
              </a:lnSpc>
            </a:pP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36801" y="2777067"/>
            <a:ext cx="6121399" cy="21441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4000"/>
              </a:lnSpc>
            </a:pP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НАГРАЖДАЕТСЯ</a:t>
            </a:r>
            <a:r>
              <a:rPr lang="ru-RU" sz="2400" dirty="0" smtClean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</a:p>
          <a:p>
            <a:pPr algn="ctr">
              <a:lnSpc>
                <a:spcPts val="4000"/>
              </a:lnSpc>
            </a:pP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Рылач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Ярослав</a:t>
            </a:r>
          </a:p>
          <a:p>
            <a:pPr algn="ctr">
              <a:lnSpc>
                <a:spcPts val="4000"/>
              </a:lnSpc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Ученик 7 класса</a:t>
            </a:r>
          </a:p>
          <a:p>
            <a:pPr algn="ctr">
              <a:lnSpc>
                <a:spcPts val="4000"/>
              </a:lnSpc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МБОУ Верхнеобливской ООШ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76064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</TotalTime>
  <Words>71</Words>
  <Application>Microsoft Office PowerPoint</Application>
  <PresentationFormat>Лист A4 (210x297 мм)</PresentationFormat>
  <Paragraphs>36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Svetlana</dc:creator>
  <cp:lastModifiedBy>user 1-5</cp:lastModifiedBy>
  <cp:revision>9</cp:revision>
  <dcterms:created xsi:type="dcterms:W3CDTF">2023-06-01T10:03:49Z</dcterms:created>
  <dcterms:modified xsi:type="dcterms:W3CDTF">2025-02-19T07:06:22Z</dcterms:modified>
</cp:coreProperties>
</file>